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 ?><Relationships xmlns="http://schemas.openxmlformats.org/package/2006/relationships"><Relationship Id="rId1" Type="http://schemas.openxmlformats.org/officeDocument/2006/relationships/officeDocument" Target="ppt/presentation.xml"  /><Relationship Id="rId2" Type="http://schemas.openxmlformats.org/package/2006/relationships/metadata/thumbnail" Target="docProps/thumbnail.jpeg"  /><Relationship Id="rId3" Type="http://schemas.openxmlformats.org/package/2006/relationships/metadata/core-properties" Target="docProps/core.xml"  /><Relationship Id="rId4" Type="http://schemas.openxmlformats.org/officeDocument/2006/relationships/extended-properties" Target="docProps/app.xml"  /><Relationship Id="rId5" Type="http://schemas.openxmlformats.org/officeDocument/2006/relationships/custom-properties" Target="docProps/custom.xml"  /></Relationships>
</file>

<file path=ppt/presentation.xml><?xml version="1.0" encoding="utf-8"?>
<p:presentation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</p:sldIdLst>
  <p:sldSz cx="18288000" cy="10287000" type="screen4x3"/>
  <p:notesSz cx="10287000" cy="18288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/>
</file>

<file path=ppt/tableStyles.xml><?xml version="1.0" encoding="utf-8"?>
<a:tblStyleLst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def="{5C22544A-7EE6-4342-B048-85BDC9FD1C3A}"/>
</file>

<file path=ppt/viewProps.xml><?xml version="1.0" encoding="utf-8"?>
<p:view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0" d="100"/>
          <a:sy n="100" d="100"/>
        </p:scale>
        <p:origin x="-1392" y="-96"/>
      </p:cViewPr>
      <p:guideLst>
        <p:guide orient="horz" pos="2159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 ?><Relationships xmlns="http://schemas.openxmlformats.org/package/2006/relationships"><Relationship Id="rId1" Type="http://schemas.openxmlformats.org/officeDocument/2006/relationships/slideMaster" Target="slideMasters/slideMaster1.xml"  /><Relationship Id="rId2" Type="http://schemas.openxmlformats.org/officeDocument/2006/relationships/slide" Target="slides/slide1.xml"  /><Relationship Id="rId3" Type="http://schemas.openxmlformats.org/officeDocument/2006/relationships/slide" Target="slides/slide2.xml"  /><Relationship Id="rId4" Type="http://schemas.openxmlformats.org/officeDocument/2006/relationships/slide" Target="slides/slide3.xml"  /><Relationship Id="rId5" Type="http://schemas.openxmlformats.org/officeDocument/2006/relationships/presProps" Target="presProps.xml"  /><Relationship Id="rId6" Type="http://schemas.openxmlformats.org/officeDocument/2006/relationships/viewProps" Target="viewProps.xml"  /><Relationship Id="rId7" Type="http://schemas.openxmlformats.org/officeDocument/2006/relationships/theme" Target="theme/theme1.xml"  /><Relationship Id="rId8" Type="http://schemas.openxmlformats.org/officeDocument/2006/relationships/tableStyles" Target="tableStyles.xml"  /></Relationships>
</file>

<file path=ppt/slideLayouts/_rels/slideLayout1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2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3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4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5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6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7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8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9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0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1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66F1F-CE9B-4651-A6AA-CD717754106B}" type="datetimeFigureOut">
              <a:rPr lang="en-US" smtClean="0"/>
              <a:t>3/5/2024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Char char="•"/>
            </a:pPr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3/5/2024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3/5/2024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1/30/2017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1/30/2017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1/30/2017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1/30/2017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1/30/2017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1/30/2017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1/30/2017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1/30/2017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10" Type="http://schemas.openxmlformats.org/officeDocument/2006/relationships/slideLayout" Target="../slideLayouts/slideLayout9.xml"  /><Relationship Id="rId11" Type="http://schemas.openxmlformats.org/officeDocument/2006/relationships/slideLayout" Target="../slideLayouts/slideLayout10.xml"  /><Relationship Id="rId12" Type="http://schemas.openxmlformats.org/officeDocument/2006/relationships/slideLayout" Target="../slideLayouts/slideLayout11.xml"  /><Relationship Id="rId2" Type="http://schemas.openxmlformats.org/officeDocument/2006/relationships/theme" Target="../theme/theme1.xml"  /><Relationship Id="rId3" Type="http://schemas.openxmlformats.org/officeDocument/2006/relationships/slideLayout" Target="../slideLayouts/slideLayout2.xml"  /><Relationship Id="rId4" Type="http://schemas.openxmlformats.org/officeDocument/2006/relationships/slideLayout" Target="../slideLayouts/slideLayout3.xml"  /><Relationship Id="rId5" Type="http://schemas.openxmlformats.org/officeDocument/2006/relationships/slideLayout" Target="../slideLayouts/slideLayout4.xml"  /><Relationship Id="rId6" Type="http://schemas.openxmlformats.org/officeDocument/2006/relationships/slideLayout" Target="../slideLayouts/slideLayout5.xml"  /><Relationship Id="rId7" Type="http://schemas.openxmlformats.org/officeDocument/2006/relationships/slideLayout" Target="../slideLayouts/slideLayout6.xml"  /><Relationship Id="rId8" Type="http://schemas.openxmlformats.org/officeDocument/2006/relationships/slideLayout" Target="../slideLayouts/slideLayout7.xml"  /><Relationship Id="rId9" Type="http://schemas.openxmlformats.org/officeDocument/2006/relationships/slideLayout" Target="../slideLayouts/slideLayout8.xml" 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166F1F-CE9B-4651-A6AA-CD717754106B}" type="datetimeFigureOut">
              <a:rPr lang="en-US" smtClean="0"/>
              <a:t>6/13/2013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021451-1387-4CA6-816F-3879F97B5CBC}" type="slidenum">
              <a:rPr lang="en-US" smtClean="0"/>
              <a:t>�#�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�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�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10" Type="http://schemas.openxmlformats.org/officeDocument/2006/relationships/image" Target="../media/image9.png"  /><Relationship Id="rId11" Type="http://schemas.openxmlformats.org/officeDocument/2006/relationships/image" Target="../media/image10.png"  /><Relationship Id="rId12" Type="http://schemas.openxmlformats.org/officeDocument/2006/relationships/image" Target="../media/image11.png"  /><Relationship Id="rId2" Type="http://schemas.openxmlformats.org/officeDocument/2006/relationships/image" Target="../media/image1.png"  /><Relationship Id="rId3" Type="http://schemas.openxmlformats.org/officeDocument/2006/relationships/image" Target="../media/image2.png"  /><Relationship Id="rId4" Type="http://schemas.openxmlformats.org/officeDocument/2006/relationships/image" Target="../media/image3.png"  /><Relationship Id="rId5" Type="http://schemas.openxmlformats.org/officeDocument/2006/relationships/image" Target="../media/image4.png"  /><Relationship Id="rId6" Type="http://schemas.openxmlformats.org/officeDocument/2006/relationships/image" Target="../media/image5.png"  /><Relationship Id="rId7" Type="http://schemas.openxmlformats.org/officeDocument/2006/relationships/image" Target="../media/image6.png"  /><Relationship Id="rId8" Type="http://schemas.openxmlformats.org/officeDocument/2006/relationships/image" Target="../media/image7.png"  /><Relationship Id="rId9" Type="http://schemas.openxmlformats.org/officeDocument/2006/relationships/image" Target="../media/image8.png"  /></Relationships>
</file>

<file path=ppt/slides/_rels/slide2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10" Type="http://schemas.openxmlformats.org/officeDocument/2006/relationships/image" Target="../media/image20.png"  /><Relationship Id="rId11" Type="http://schemas.openxmlformats.org/officeDocument/2006/relationships/image" Target="../media/image21.png"  /><Relationship Id="rId12" Type="http://schemas.openxmlformats.org/officeDocument/2006/relationships/image" Target="../media/image22.png"  /><Relationship Id="rId13" Type="http://schemas.openxmlformats.org/officeDocument/2006/relationships/image" Target="../media/image23.png"  /><Relationship Id="rId2" Type="http://schemas.openxmlformats.org/officeDocument/2006/relationships/image" Target="../media/image12.png"  /><Relationship Id="rId3" Type="http://schemas.openxmlformats.org/officeDocument/2006/relationships/image" Target="../media/image13.png"  /><Relationship Id="rId4" Type="http://schemas.openxmlformats.org/officeDocument/2006/relationships/image" Target="../media/image14.png"  /><Relationship Id="rId5" Type="http://schemas.openxmlformats.org/officeDocument/2006/relationships/image" Target="../media/image15.png"  /><Relationship Id="rId6" Type="http://schemas.openxmlformats.org/officeDocument/2006/relationships/image" Target="../media/image16.png"  /><Relationship Id="rId7" Type="http://schemas.openxmlformats.org/officeDocument/2006/relationships/image" Target="../media/image17.png"  /><Relationship Id="rId8" Type="http://schemas.openxmlformats.org/officeDocument/2006/relationships/image" Target="../media/image18.png"  /><Relationship Id="rId9" Type="http://schemas.openxmlformats.org/officeDocument/2006/relationships/image" Target="../media/image19.png"  /></Relationships>
</file>

<file path=ppt/slides/_rels/slide3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10" Type="http://schemas.openxmlformats.org/officeDocument/2006/relationships/image" Target="../media/image32.png"  /><Relationship Id="rId11" Type="http://schemas.openxmlformats.org/officeDocument/2006/relationships/image" Target="../media/image33.png"  /><Relationship Id="rId12" Type="http://schemas.openxmlformats.org/officeDocument/2006/relationships/image" Target="../media/image34.png"  /><Relationship Id="rId13" Type="http://schemas.openxmlformats.org/officeDocument/2006/relationships/image" Target="../media/image35.png"  /><Relationship Id="rId14" Type="http://schemas.openxmlformats.org/officeDocument/2006/relationships/image" Target="../media/image36.png"  /><Relationship Id="rId2" Type="http://schemas.openxmlformats.org/officeDocument/2006/relationships/image" Target="../media/image24.png"  /><Relationship Id="rId3" Type="http://schemas.openxmlformats.org/officeDocument/2006/relationships/image" Target="../media/image25.png"  /><Relationship Id="rId4" Type="http://schemas.openxmlformats.org/officeDocument/2006/relationships/image" Target="../media/image26.png"  /><Relationship Id="rId5" Type="http://schemas.openxmlformats.org/officeDocument/2006/relationships/image" Target="../media/image27.png"  /><Relationship Id="rId6" Type="http://schemas.openxmlformats.org/officeDocument/2006/relationships/image" Target="../media/image28.png"  /><Relationship Id="rId7" Type="http://schemas.openxmlformats.org/officeDocument/2006/relationships/image" Target="../media/image29.png"  /><Relationship Id="rId8" Type="http://schemas.openxmlformats.org/officeDocument/2006/relationships/image" Target="../media/image30.png"  /><Relationship Id="rId9" Type="http://schemas.openxmlformats.org/officeDocument/2006/relationships/image" Target="../media/image31.png" 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F5F5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826162" y="742197"/>
            <a:ext cx="1570280" cy="142753"/>
            <a:chOff x="826162" y="742197"/>
            <a:chExt cx="1570280" cy="142753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26162" y="742197"/>
              <a:ext cx="1570280" cy="142753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15696535" y="9404537"/>
            <a:ext cx="1608416" cy="146220"/>
            <a:chOff x="15696535" y="9404537"/>
            <a:chExt cx="1608416" cy="146220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5696535" y="9404537"/>
              <a:ext cx="1608416" cy="146220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1766298" y="1491124"/>
            <a:ext cx="943938" cy="739250"/>
            <a:chOff x="1766298" y="1491124"/>
            <a:chExt cx="943938" cy="739250"/>
          </a:xfrm>
        </p:grpSpPr>
        <p:pic>
          <p:nvPicPr>
            <p:cNvPr id="9" name="Object 8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 rot="-5400000">
              <a:off x="1766298" y="1491124"/>
              <a:ext cx="943938" cy="739250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16283055" y="0"/>
            <a:ext cx="2800028" cy="2800032"/>
            <a:chOff x="16283055" y="0"/>
            <a:chExt cx="2800028" cy="2800032"/>
          </a:xfrm>
        </p:grpSpPr>
        <p:pic>
          <p:nvPicPr>
            <p:cNvPr id="12" name="Object 11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6283055" y="0"/>
              <a:ext cx="2800028" cy="2800032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-209524" y="8168881"/>
            <a:ext cx="2800028" cy="2800032"/>
            <a:chOff x="-209524" y="8168881"/>
            <a:chExt cx="2800028" cy="2800032"/>
          </a:xfrm>
        </p:grpSpPr>
        <p:pic>
          <p:nvPicPr>
            <p:cNvPr id="15" name="Object 14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-209524" y="8168881"/>
              <a:ext cx="2800028" cy="2800032"/>
            </a:xfrm>
            <a:prstGeom prst="rect">
              <a:avLst/>
            </a:prstGeom>
          </p:spPr>
        </p:pic>
      </p:grpSp>
      <p:grpSp>
        <p:nvGrpSpPr>
          <p:cNvPr id="1006" name="그룹 1006"/>
          <p:cNvGrpSpPr/>
          <p:nvPr/>
        </p:nvGrpSpPr>
        <p:grpSpPr>
          <a:xfrm>
            <a:off x="2765110" y="7787993"/>
            <a:ext cx="923533" cy="761776"/>
            <a:chOff x="2765110" y="7787993"/>
            <a:chExt cx="923533" cy="761776"/>
          </a:xfrm>
        </p:grpSpPr>
        <p:pic>
          <p:nvPicPr>
            <p:cNvPr id="18" name="Object 17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 rot="5400000">
              <a:off x="2765110" y="7787993"/>
              <a:ext cx="923533" cy="761776"/>
            </a:xfrm>
            <a:prstGeom prst="rect">
              <a:avLst/>
            </a:prstGeom>
          </p:spPr>
        </p:pic>
      </p:grpSp>
      <p:grpSp>
        <p:nvGrpSpPr>
          <p:cNvPr id="1007" name="그룹 1007"/>
          <p:cNvGrpSpPr/>
          <p:nvPr/>
        </p:nvGrpSpPr>
        <p:grpSpPr>
          <a:xfrm>
            <a:off x="15472981" y="3383488"/>
            <a:ext cx="810074" cy="810081"/>
            <a:chOff x="15472981" y="3383488"/>
            <a:chExt cx="810074" cy="810081"/>
          </a:xfrm>
        </p:grpSpPr>
        <p:pic>
          <p:nvPicPr>
            <p:cNvPr id="21" name="Object 20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5472981" y="3383488"/>
              <a:ext cx="810074" cy="810081"/>
            </a:xfrm>
            <a:prstGeom prst="rect">
              <a:avLst/>
            </a:prstGeom>
          </p:spPr>
        </p:pic>
      </p:grpSp>
      <p:grpSp>
        <p:nvGrpSpPr>
          <p:cNvPr id="1008" name="그룹 1008"/>
          <p:cNvGrpSpPr/>
          <p:nvPr/>
        </p:nvGrpSpPr>
        <p:grpSpPr>
          <a:xfrm>
            <a:off x="17304950" y="4971426"/>
            <a:ext cx="347502" cy="342862"/>
            <a:chOff x="17304950" y="4971426"/>
            <a:chExt cx="347502" cy="342862"/>
          </a:xfrm>
        </p:grpSpPr>
        <p:pic>
          <p:nvPicPr>
            <p:cNvPr id="24" name="Object 23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7304950" y="4971426"/>
              <a:ext cx="347502" cy="342862"/>
            </a:xfrm>
            <a:prstGeom prst="rect">
              <a:avLst/>
            </a:prstGeom>
          </p:spPr>
        </p:pic>
      </p:grpSp>
      <p:grpSp>
        <p:nvGrpSpPr>
          <p:cNvPr id="1009" name="그룹 1009"/>
          <p:cNvGrpSpPr/>
          <p:nvPr/>
        </p:nvGrpSpPr>
        <p:grpSpPr>
          <a:xfrm>
            <a:off x="10170492" y="1466274"/>
            <a:ext cx="6454644" cy="7757470"/>
            <a:chOff x="10170492" y="1466274"/>
            <a:chExt cx="6454644" cy="7757470"/>
          </a:xfrm>
        </p:grpSpPr>
        <p:pic>
          <p:nvPicPr>
            <p:cNvPr id="27" name="Object 26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0170492" y="1466274"/>
              <a:ext cx="6454644" cy="7757470"/>
            </a:xfrm>
            <a:prstGeom prst="rect">
              <a:avLst/>
            </a:prstGeom>
          </p:spPr>
        </p:pic>
      </p:grpSp>
      <p:pic>
        <p:nvPicPr>
          <p:cNvPr id="29" name="Object 28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1586741" y="3913417"/>
            <a:ext cx="7642628" cy="3571162"/>
          </a:xfrm>
          <a:prstGeom prst="rect">
            <a:avLst/>
          </a:prstGeom>
        </p:spPr>
      </p:pic>
      <p:pic>
        <p:nvPicPr>
          <p:cNvPr id="30" name="Object 29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1567693" y="2618798"/>
            <a:ext cx="3717352" cy="2406543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5F5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826162" y="742197"/>
            <a:ext cx="1570280" cy="142753"/>
            <a:chOff x="826162" y="742197"/>
            <a:chExt cx="1570280" cy="142753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26162" y="742197"/>
              <a:ext cx="1570280" cy="142753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15696535" y="9404537"/>
            <a:ext cx="1608416" cy="146220"/>
            <a:chOff x="15696535" y="9404537"/>
            <a:chExt cx="1608416" cy="146220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5696535" y="9404537"/>
              <a:ext cx="1608416" cy="146220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1766298" y="1491124"/>
            <a:ext cx="943938" cy="739250"/>
            <a:chOff x="1766298" y="1491124"/>
            <a:chExt cx="943938" cy="739250"/>
          </a:xfrm>
        </p:grpSpPr>
        <p:pic>
          <p:nvPicPr>
            <p:cNvPr id="9" name="Object 8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 rot="-5400000">
              <a:off x="1766298" y="1491124"/>
              <a:ext cx="943938" cy="739250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16283055" y="0"/>
            <a:ext cx="2800028" cy="2800032"/>
            <a:chOff x="16283055" y="0"/>
            <a:chExt cx="2800028" cy="2800032"/>
          </a:xfrm>
        </p:grpSpPr>
        <p:pic>
          <p:nvPicPr>
            <p:cNvPr id="12" name="Object 11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6283055" y="0"/>
              <a:ext cx="2800028" cy="2800032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-209524" y="8168881"/>
            <a:ext cx="2800028" cy="2800032"/>
            <a:chOff x="-209524" y="8168881"/>
            <a:chExt cx="2800028" cy="2800032"/>
          </a:xfrm>
        </p:grpSpPr>
        <p:pic>
          <p:nvPicPr>
            <p:cNvPr id="15" name="Object 14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-209524" y="8168881"/>
              <a:ext cx="2800028" cy="2800032"/>
            </a:xfrm>
            <a:prstGeom prst="rect">
              <a:avLst/>
            </a:prstGeom>
          </p:spPr>
        </p:pic>
      </p:grpSp>
      <p:grpSp>
        <p:nvGrpSpPr>
          <p:cNvPr id="1006" name="그룹 1006"/>
          <p:cNvGrpSpPr/>
          <p:nvPr/>
        </p:nvGrpSpPr>
        <p:grpSpPr>
          <a:xfrm>
            <a:off x="2765110" y="7787993"/>
            <a:ext cx="923533" cy="761776"/>
            <a:chOff x="2765110" y="7787993"/>
            <a:chExt cx="923533" cy="761776"/>
          </a:xfrm>
        </p:grpSpPr>
        <p:pic>
          <p:nvPicPr>
            <p:cNvPr id="18" name="Object 17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 rot="5400000">
              <a:off x="2765110" y="7787993"/>
              <a:ext cx="923533" cy="761776"/>
            </a:xfrm>
            <a:prstGeom prst="rect">
              <a:avLst/>
            </a:prstGeom>
          </p:spPr>
        </p:pic>
      </p:grpSp>
      <p:grpSp>
        <p:nvGrpSpPr>
          <p:cNvPr id="1007" name="그룹 1007"/>
          <p:cNvGrpSpPr/>
          <p:nvPr/>
        </p:nvGrpSpPr>
        <p:grpSpPr>
          <a:xfrm>
            <a:off x="15472981" y="3383488"/>
            <a:ext cx="810074" cy="810081"/>
            <a:chOff x="15472981" y="3383488"/>
            <a:chExt cx="810074" cy="810081"/>
          </a:xfrm>
        </p:grpSpPr>
        <p:pic>
          <p:nvPicPr>
            <p:cNvPr id="21" name="Object 20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5472981" y="3383488"/>
              <a:ext cx="810074" cy="810081"/>
            </a:xfrm>
            <a:prstGeom prst="rect">
              <a:avLst/>
            </a:prstGeom>
          </p:spPr>
        </p:pic>
      </p:grpSp>
      <p:grpSp>
        <p:nvGrpSpPr>
          <p:cNvPr id="1008" name="그룹 1008"/>
          <p:cNvGrpSpPr/>
          <p:nvPr/>
        </p:nvGrpSpPr>
        <p:grpSpPr>
          <a:xfrm>
            <a:off x="17304950" y="4971426"/>
            <a:ext cx="347502" cy="342862"/>
            <a:chOff x="17304950" y="4971426"/>
            <a:chExt cx="347502" cy="342862"/>
          </a:xfrm>
        </p:grpSpPr>
        <p:pic>
          <p:nvPicPr>
            <p:cNvPr id="24" name="Object 23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7304950" y="4971426"/>
              <a:ext cx="347502" cy="342862"/>
            </a:xfrm>
            <a:prstGeom prst="rect">
              <a:avLst/>
            </a:prstGeom>
          </p:spPr>
        </p:pic>
      </p:grpSp>
      <p:grpSp>
        <p:nvGrpSpPr>
          <p:cNvPr id="1009" name="그룹 1009"/>
          <p:cNvGrpSpPr/>
          <p:nvPr/>
        </p:nvGrpSpPr>
        <p:grpSpPr>
          <a:xfrm>
            <a:off x="12114286" y="4671584"/>
            <a:ext cx="6171429" cy="5614130"/>
            <a:chOff x="12114286" y="4671584"/>
            <a:chExt cx="6171429" cy="5614130"/>
          </a:xfrm>
        </p:grpSpPr>
        <p:pic>
          <p:nvPicPr>
            <p:cNvPr id="27" name="Object 26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2114286" y="4671584"/>
              <a:ext cx="6171429" cy="5614130"/>
            </a:xfrm>
            <a:prstGeom prst="rect">
              <a:avLst/>
            </a:prstGeom>
          </p:spPr>
        </p:pic>
      </p:grpSp>
      <p:grpSp>
        <p:nvGrpSpPr>
          <p:cNvPr id="1010" name="그룹 1010"/>
          <p:cNvGrpSpPr/>
          <p:nvPr/>
        </p:nvGrpSpPr>
        <p:grpSpPr>
          <a:xfrm>
            <a:off x="12705435" y="42249"/>
            <a:ext cx="5535093" cy="4151320"/>
            <a:chOff x="12705435" y="42249"/>
            <a:chExt cx="5535093" cy="4151320"/>
          </a:xfrm>
        </p:grpSpPr>
        <p:pic>
          <p:nvPicPr>
            <p:cNvPr id="30" name="Object 29"/>
            <p:cNvPicPr>
              <a:picLocks noChangeAspect="1"/>
            </p:cNvPicPr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2705435" y="42249"/>
              <a:ext cx="5535093" cy="4151320"/>
            </a:xfrm>
            <a:prstGeom prst="rect">
              <a:avLst/>
            </a:prstGeom>
          </p:spPr>
        </p:pic>
      </p:grpSp>
      <p:pic>
        <p:nvPicPr>
          <p:cNvPr id="32" name="Object 31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2535519" y="997882"/>
            <a:ext cx="5930333" cy="2537295"/>
          </a:xfrm>
          <a:prstGeom prst="rect">
            <a:avLst/>
          </a:prstGeom>
        </p:spPr>
      </p:pic>
      <p:pic>
        <p:nvPicPr>
          <p:cNvPr id="33" name="Object 32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1675661" y="2529271"/>
            <a:ext cx="13040974" cy="5749336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5F5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826162" y="742197"/>
            <a:ext cx="1570280" cy="142753"/>
            <a:chOff x="826162" y="742197"/>
            <a:chExt cx="1570280" cy="142753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26162" y="742197"/>
              <a:ext cx="1570280" cy="142753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15696535" y="9404537"/>
            <a:ext cx="1608416" cy="146220"/>
            <a:chOff x="15696535" y="9404537"/>
            <a:chExt cx="1608416" cy="146220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5696535" y="9404537"/>
              <a:ext cx="1608416" cy="146220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1766298" y="1491124"/>
            <a:ext cx="943938" cy="739250"/>
            <a:chOff x="1766298" y="1491124"/>
            <a:chExt cx="943938" cy="739250"/>
          </a:xfrm>
        </p:grpSpPr>
        <p:pic>
          <p:nvPicPr>
            <p:cNvPr id="9" name="Object 8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 rot="-5400000">
              <a:off x="1766298" y="1491124"/>
              <a:ext cx="943938" cy="739250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16283055" y="0"/>
            <a:ext cx="2800028" cy="2800032"/>
            <a:chOff x="16283055" y="0"/>
            <a:chExt cx="2800028" cy="2800032"/>
          </a:xfrm>
        </p:grpSpPr>
        <p:pic>
          <p:nvPicPr>
            <p:cNvPr id="12" name="Object 11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6283055" y="0"/>
              <a:ext cx="2800028" cy="2800032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-209524" y="8168881"/>
            <a:ext cx="2800028" cy="2800032"/>
            <a:chOff x="-209524" y="8168881"/>
            <a:chExt cx="2800028" cy="2800032"/>
          </a:xfrm>
        </p:grpSpPr>
        <p:pic>
          <p:nvPicPr>
            <p:cNvPr id="15" name="Object 14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-209524" y="8168881"/>
              <a:ext cx="2800028" cy="2800032"/>
            </a:xfrm>
            <a:prstGeom prst="rect">
              <a:avLst/>
            </a:prstGeom>
          </p:spPr>
        </p:pic>
      </p:grpSp>
      <p:grpSp>
        <p:nvGrpSpPr>
          <p:cNvPr id="1006" name="그룹 1006"/>
          <p:cNvGrpSpPr/>
          <p:nvPr/>
        </p:nvGrpSpPr>
        <p:grpSpPr>
          <a:xfrm>
            <a:off x="2765110" y="7787993"/>
            <a:ext cx="923533" cy="761776"/>
            <a:chOff x="2765110" y="7787993"/>
            <a:chExt cx="923533" cy="761776"/>
          </a:xfrm>
        </p:grpSpPr>
        <p:pic>
          <p:nvPicPr>
            <p:cNvPr id="18" name="Object 17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 rot="5400000">
              <a:off x="2765110" y="7787993"/>
              <a:ext cx="923533" cy="761776"/>
            </a:xfrm>
            <a:prstGeom prst="rect">
              <a:avLst/>
            </a:prstGeom>
          </p:spPr>
        </p:pic>
      </p:grpSp>
      <p:grpSp>
        <p:nvGrpSpPr>
          <p:cNvPr id="1007" name="그룹 1007"/>
          <p:cNvGrpSpPr/>
          <p:nvPr/>
        </p:nvGrpSpPr>
        <p:grpSpPr>
          <a:xfrm>
            <a:off x="15472981" y="3383488"/>
            <a:ext cx="810074" cy="810081"/>
            <a:chOff x="15472981" y="3383488"/>
            <a:chExt cx="810074" cy="810081"/>
          </a:xfrm>
        </p:grpSpPr>
        <p:pic>
          <p:nvPicPr>
            <p:cNvPr id="21" name="Object 20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5472981" y="3383488"/>
              <a:ext cx="810074" cy="810081"/>
            </a:xfrm>
            <a:prstGeom prst="rect">
              <a:avLst/>
            </a:prstGeom>
          </p:spPr>
        </p:pic>
      </p:grpSp>
      <p:grpSp>
        <p:nvGrpSpPr>
          <p:cNvPr id="1008" name="그룹 1008"/>
          <p:cNvGrpSpPr/>
          <p:nvPr/>
        </p:nvGrpSpPr>
        <p:grpSpPr>
          <a:xfrm>
            <a:off x="17304950" y="4971426"/>
            <a:ext cx="347502" cy="342862"/>
            <a:chOff x="17304950" y="4971426"/>
            <a:chExt cx="347502" cy="342862"/>
          </a:xfrm>
        </p:grpSpPr>
        <p:pic>
          <p:nvPicPr>
            <p:cNvPr id="24" name="Object 23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7304950" y="4971426"/>
              <a:ext cx="347502" cy="342862"/>
            </a:xfrm>
            <a:prstGeom prst="rect">
              <a:avLst/>
            </a:prstGeom>
          </p:spPr>
        </p:pic>
      </p:grpSp>
      <p:pic>
        <p:nvPicPr>
          <p:cNvPr id="26" name="Object 25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2491096" y="2994105"/>
            <a:ext cx="10481065" cy="1477399"/>
          </a:xfrm>
          <a:prstGeom prst="rect">
            <a:avLst/>
          </a:prstGeom>
        </p:spPr>
      </p:pic>
      <p:pic>
        <p:nvPicPr>
          <p:cNvPr id="27" name="Object 26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2516474" y="997883"/>
            <a:ext cx="5112257" cy="2537295"/>
          </a:xfrm>
          <a:prstGeom prst="rect">
            <a:avLst/>
          </a:prstGeom>
        </p:spPr>
      </p:pic>
      <p:pic>
        <p:nvPicPr>
          <p:cNvPr id="28" name="Object 27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2464254" y="4404616"/>
            <a:ext cx="8939534" cy="1302230"/>
          </a:xfrm>
          <a:prstGeom prst="rect">
            <a:avLst/>
          </a:prstGeom>
        </p:spPr>
      </p:pic>
      <p:pic>
        <p:nvPicPr>
          <p:cNvPr id="29" name="Object 28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2464254" y="5156626"/>
            <a:ext cx="9639849" cy="1302230"/>
          </a:xfrm>
          <a:prstGeom prst="rect">
            <a:avLst/>
          </a:prstGeom>
        </p:spPr>
      </p:pic>
      <p:pic>
        <p:nvPicPr>
          <p:cNvPr id="30" name="Object 29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2445690" y="5914920"/>
            <a:ext cx="4916849" cy="130223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ep:Properties xmlns:r="http://schemas.openxmlformats.org/officeDocument/2006/relationships" xmlns:ep="http://schemas.openxmlformats.org/officeDocument/2006/extended-properties" xmlns:vt="http://schemas.openxmlformats.org/officeDocument/2006/docPropsVTypes">
  <ep:Manager/>
  <ep:Company>officegen</ep:Company>
  <ep:Words>0</ep:Words>
  <ep:PresentationFormat>On-screen Show (4:3)</ep:PresentationFormat>
  <ep:Paragraphs>0</ep:Paragraphs>
  <ep:Slides>3</ep:Slides>
  <ep:Notes>0</ep:Notes>
  <ep:TotalTime>0</ep:TotalTime>
  <ep:HiddenSlides>0</ep:HiddenSlides>
  <ep:MMClips>0</ep:MMClips>
  <ep: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3</vt:i4>
      </vt:variant>
    </vt:vector>
  </ep:HeadingPairs>
  <ep:TitlesOfParts>
    <vt:vector size="4" baseType="lpstr">
      <vt:lpstr>Office Theme</vt:lpstr>
      <vt:lpstr>슬라이드 1</vt:lpstr>
      <vt:lpstr>슬라이드 2</vt:lpstr>
      <vt:lpstr>슬라이드 3</vt:lpstr>
    </vt:vector>
  </ep:TitlesOfParts>
  <ep:HyperlinkBase/>
  <ep:Application>Show</ep:Application>
  <ep:AppVersion>12.0000</ep:AppVersion>
</ep:Properties>
</file>

<file path=docProps/core.xml><?xml version="1.0" encoding="utf-8"?>
<cp:coreProperties xmlns:r="http://schemas.openxmlformats.org/officeDocument/2006/relationships"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2024-03-05T21:59:17.000</dcterms:created>
  <dc:creator>officegen</dc:creator>
  <cp:lastModifiedBy>sec</cp:lastModifiedBy>
  <dcterms:modified xsi:type="dcterms:W3CDTF">2024-04-09T05:32:06.431</dcterms:modified>
  <cp:revision>2</cp:revision>
  <cp:version/>
</cp:coreProperties>
</file>

<file path=docProps/custom.xml><?xml version="1.0" encoding="utf-8"?>
<cfp:Properties xmlns:r="http://schemas.openxmlformats.org/officeDocument/2006/relationships" xmlns:cfp="http://schemas.openxmlformats.org/officeDocument/2006/custom-properties" xmlns:vt="http://schemas.openxmlformats.org/officeDocument/2006/docPropsVTypes"/>
</file>